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167" r:id="rId2"/>
    <p:sldId id="1168" r:id="rId3"/>
    <p:sldId id="1169" r:id="rId4"/>
    <p:sldId id="1170" r:id="rId5"/>
    <p:sldId id="1171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14-Dec-18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152" y="1972333"/>
            <a:ext cx="9053849" cy="951779"/>
          </a:xfrm>
        </p:spPr>
        <p:txBody>
          <a:bodyPr>
            <a:noAutofit/>
          </a:bodyPr>
          <a:lstStyle/>
          <a:p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347. HUAN SUNGAH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6409" y="3371338"/>
            <a:ext cx="6858000" cy="1655762"/>
          </a:xfrm>
        </p:spPr>
        <p:txBody>
          <a:bodyPr>
            <a:normAutofit/>
          </a:bodyPr>
          <a:lstStyle/>
          <a:p>
            <a:r>
              <a:rPr lang="en-US" sz="1500" dirty="0"/>
              <a:t>In the Garden</a:t>
            </a:r>
          </a:p>
          <a:p>
            <a:r>
              <a:rPr lang="en-US" sz="1500" dirty="0"/>
              <a:t>Matt. 26:36-46</a:t>
            </a:r>
          </a:p>
          <a:p>
            <a:r>
              <a:rPr lang="en-US" sz="1500" dirty="0"/>
              <a:t>C. Austin Miles, 1868-1946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Ab</a:t>
            </a:r>
            <a:endParaRPr lang="en-US" sz="15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1978178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Pak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zingdai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nom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kihopihna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Tapa’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awkhum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2318885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/>
              <a:t>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tonpih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hopih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gen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Kuamah’n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hi. </a:t>
            </a: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7203726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Vasate’n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khipkhep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uh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ngaih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078615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khuamial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ahi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Amah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khawm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hi. 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b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5913887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169</Words>
  <Application>Microsoft Office PowerPoint</Application>
  <PresentationFormat>On-screen Show (4:3)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347. HUAN SUNGAH</vt:lpstr>
      <vt:lpstr>1</vt:lpstr>
      <vt:lpstr>Sakkik 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2018-12-14T15:32:54Z</dcterms:modified>
</cp:coreProperties>
</file>